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12192000" cy="6858000"/>
  <p:notesSz cx="6858000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053459-5E9F-5D80-AF5E-1134B4334A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223F14-01BC-CEA3-4396-CD88A496E6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B467-1605-40C7-823A-D2B414D32756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796819-F879-D34A-AAC9-903A4C269D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80538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A28F1-4DED-6939-6632-09E0787D48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380538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35D1-3D44-409E-B9BB-4D3D23E07B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1576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55308-F4A9-47F5-9AED-8B2497EFC08C}" type="datetimeFigureOut">
              <a:rPr lang="en-GB" smtClean="0"/>
              <a:t>19/07/2022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52975"/>
            <a:ext cx="5486400" cy="3887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538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380538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4E030-B242-48A3-8A76-BC55A98D2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0322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4E8F0-938F-1A0B-54FB-EC29B6253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D0327B-E6E7-B68A-07D2-F0AA6FFEE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ACFEB-585C-686A-1753-0164F039F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FEA25-D519-44F7-AF03-58538611FBE1}" type="datetime1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3E84D-3013-A87C-537A-7B962EFE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CD87A-E06F-F097-B467-EBFF40116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4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5708-BB6A-0E68-F8AC-B37B62E26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35AA9-FD58-6628-FF4D-D569BB38C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362A0-F749-2896-9CAB-DE5B0E83B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B06C2-A357-47DF-AEF0-96449D245ACE}" type="datetime1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A17EF-3184-B37D-3E4B-116D332C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0F66C-E783-0486-E093-F6851C19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64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EF8400-BC5E-364A-C079-6B2100800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B83F2F-E50C-E1E3-645F-6DE7D4B4C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1279D-CCF5-890F-67DE-B24A07801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F923-A05A-443C-8626-2D40112B265E}" type="datetime1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CA9F9-4DA2-84B0-623D-B766691D4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A1A02-1706-25D0-4158-720343DE9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2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1610-38E9-7BB1-9C59-8D31A097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4DE4E-D57D-97E2-0264-4D166DAE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B74A4-B04B-6C84-8787-ADE2B7DF8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41C9-D731-4D11-B3DD-2CC31061227C}" type="datetime1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28286-8DEF-83B4-7F35-E6B3EDB54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8BDC3-E5CE-AA57-AAD2-EF72E074C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54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0F671-B43E-0085-3919-83DC2C10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38847-EC2E-A322-2294-E91849091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EB422-269A-A3A3-AE28-D936965F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4C0E7-D57C-4B64-AB3D-549676804065}" type="datetime1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6B832-E1D5-01E1-AB07-8B5EE6C6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7C0F3-87CD-98D0-6AE6-A76058690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98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9DF6F-A677-63C0-A850-1D598148A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EA939-CDDB-69A1-1B9D-9260F69DB5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2300C-BEA6-5188-5984-176E0363A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1100D-3456-4ADB-DEAF-35D8C30AF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8C91-FFE3-463C-BB00-A28AEFA35654}" type="datetime1">
              <a:rPr lang="en-GB" smtClean="0"/>
              <a:t>19/07/2022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9B667-547C-FDBC-FE23-608011D8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A7EAA-D01F-5017-809B-979ABA59E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23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D026-06A9-5A7E-3F94-BCB2D3251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C6609-DE12-26A1-F5ED-02FF84BE8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6D21A7-FB17-24C9-776E-721F2C2DE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E67F3E-2FC6-BBF6-D5F7-854A03D1B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D89F0-95A7-ECA1-E6A4-48CC7AD28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9E5D4-8ECE-1DC2-C915-A22E6A48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59C0-13FB-426C-9757-25D10A5A469F}" type="datetime1">
              <a:rPr lang="en-GB" smtClean="0"/>
              <a:t>19/07/2022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695669-0508-9482-FF59-D1A1DA27C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A8579-2ADD-A693-BB39-B2C7F063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9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7D9CD-4EE4-02C8-4517-E3CEB18C1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4300E9-B780-A33E-6DDD-8EEB225C8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D6B9A-F4BB-4A8D-825C-042A3B4F330F}" type="datetime1">
              <a:rPr lang="en-GB" smtClean="0"/>
              <a:t>19/07/2022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CCA3A-6674-388D-C251-B06A104BE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10B5D8-38FD-29B5-A9CF-26837E280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69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93FEAB-560C-BBAD-3809-428E02D5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8A74-28A2-424B-9E41-0C4EA5806517}" type="datetime1">
              <a:rPr lang="en-GB" smtClean="0"/>
              <a:t>19/07/2022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EC42FF-5A52-A4DD-BC7B-44472D9C8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143E3-3D99-322B-28AB-2F757949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18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C1657-CED2-D854-3029-39737686F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B0649-F29F-7807-25FE-8338456B3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B4C2D-85F0-B1D2-7743-BFB0FDDA6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79FFD-1A55-68E6-B668-CE1801040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DABE-3978-425D-8AFE-3C8FB084A6E0}" type="datetime1">
              <a:rPr lang="en-GB" smtClean="0"/>
              <a:t>19/07/2022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1F996-2F5B-3C5B-9C0C-1309B3030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F99F5-1954-55BE-7E87-BE19AF959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3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615B0-EDA5-0445-ACC8-999389E29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148122-193C-EC93-8CB3-31D6536B4B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77216-6530-EB1A-42A5-6422AFE1B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73B92-947E-20CE-FC34-6ED717BAB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62F0-356F-475D-8E29-166FAB0EFB27}" type="datetime1">
              <a:rPr lang="en-GB" smtClean="0"/>
              <a:t>19/07/2022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55C16C-6337-A6ED-FC2C-7A9DFD26A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339A9E-057A-F2A5-B031-AE349A9A7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65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719041-2212-193C-30C1-9A00AFFE1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25917-9149-0353-32F7-62DF2C44F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395F5-0AEB-8275-433E-39DB6AAE9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6626B-FCB8-47A9-A848-0576BB716645}" type="datetime1">
              <a:rPr lang="en-GB" smtClean="0"/>
              <a:t>19/07/2022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56CD4-CC17-F2AB-EEB7-E31EBFBEE1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111F8-1BFF-AF47-C315-EEDF7A919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B5DE1-5C18-4A62-A3C9-97CD17DCC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20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eart 10">
            <a:extLst>
              <a:ext uri="{FF2B5EF4-FFF2-40B4-BE49-F238E27FC236}">
                <a16:creationId xmlns:a16="http://schemas.microsoft.com/office/drawing/2014/main" id="{C65B880C-C5DF-A098-55B0-628F42A929B5}"/>
              </a:ext>
            </a:extLst>
          </p:cNvPr>
          <p:cNvSpPr/>
          <p:nvPr/>
        </p:nvSpPr>
        <p:spPr>
          <a:xfrm>
            <a:off x="6429375" y="704844"/>
            <a:ext cx="2486026" cy="2133603"/>
          </a:xfrm>
          <a:prstGeom prst="hear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#DYK?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Women are less likely than men to drive, or to own a car</a:t>
            </a:r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896CC9C8-D4EA-9832-BEA0-763227B494B7}"/>
              </a:ext>
            </a:extLst>
          </p:cNvPr>
          <p:cNvSpPr/>
          <p:nvPr/>
        </p:nvSpPr>
        <p:spPr>
          <a:xfrm>
            <a:off x="457200" y="704843"/>
            <a:ext cx="2486026" cy="2133603"/>
          </a:xfrm>
          <a:prstGeom prst="hear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#DYK?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Transport is the UK’s biggest emitter of greenhouse gases</a:t>
            </a:r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1109BD48-4830-C181-674F-E3DB8C3F29DB}"/>
              </a:ext>
            </a:extLst>
          </p:cNvPr>
          <p:cNvSpPr/>
          <p:nvPr/>
        </p:nvSpPr>
        <p:spPr>
          <a:xfrm>
            <a:off x="457200" y="4171947"/>
            <a:ext cx="2486026" cy="2133603"/>
          </a:xfrm>
          <a:prstGeom prst="hear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#DYK?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If men travelled in the same patterns that women do, there’d be 18% fewer greenhouse gas emissions*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F338D1F6-405B-190F-95DB-283095A507BD}"/>
              </a:ext>
            </a:extLst>
          </p:cNvPr>
          <p:cNvSpPr/>
          <p:nvPr/>
        </p:nvSpPr>
        <p:spPr>
          <a:xfrm>
            <a:off x="6429375" y="4171945"/>
            <a:ext cx="2486026" cy="2133603"/>
          </a:xfrm>
          <a:prstGeom prst="hear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#DYK?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Most public transport networks are set up for the trips that men typically do, not women</a:t>
            </a:r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06BC4F3C-5DCC-172D-F09D-3776D7096A6A}"/>
              </a:ext>
            </a:extLst>
          </p:cNvPr>
          <p:cNvSpPr/>
          <p:nvPr/>
        </p:nvSpPr>
        <p:spPr>
          <a:xfrm>
            <a:off x="9172575" y="4171945"/>
            <a:ext cx="2486026" cy="2133603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Walking, cycling, taking the bus or train all help stop climate change and air pollution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0029FB28-0763-E545-02BA-CF1FC750B697}"/>
              </a:ext>
            </a:extLst>
          </p:cNvPr>
          <p:cNvSpPr/>
          <p:nvPr/>
        </p:nvSpPr>
        <p:spPr>
          <a:xfrm>
            <a:off x="9086850" y="704843"/>
            <a:ext cx="2486026" cy="2133603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Walking, cycling, taking the bus or train all help stop climate change and air pollution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74F1EC6B-10B5-9271-C524-054DD7D4FCB1}"/>
              </a:ext>
            </a:extLst>
          </p:cNvPr>
          <p:cNvSpPr/>
          <p:nvPr/>
        </p:nvSpPr>
        <p:spPr>
          <a:xfrm>
            <a:off x="3267075" y="4171945"/>
            <a:ext cx="2486026" cy="2133603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Walking, cycling, taking the bus or train all help stop climate change and air pollution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0B8B7C13-6DF5-F857-B404-86FF0419FC91}"/>
              </a:ext>
            </a:extLst>
          </p:cNvPr>
          <p:cNvSpPr/>
          <p:nvPr/>
        </p:nvSpPr>
        <p:spPr>
          <a:xfrm>
            <a:off x="3267075" y="704843"/>
            <a:ext cx="2486026" cy="2133603"/>
          </a:xfrm>
          <a:prstGeom prst="hear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Walking, cycling, taking the bus or train all help stop climate change and air pollution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697942E-5937-1CC3-EF88-D0AA0E57BA87}"/>
              </a:ext>
            </a:extLst>
          </p:cNvPr>
          <p:cNvSpPr txBox="1"/>
          <p:nvPr/>
        </p:nvSpPr>
        <p:spPr>
          <a:xfrm>
            <a:off x="568960" y="6390243"/>
            <a:ext cx="25431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*study done in Sweden</a:t>
            </a:r>
          </a:p>
        </p:txBody>
      </p:sp>
    </p:spTree>
    <p:extLst>
      <p:ext uri="{BB962C8B-B14F-4D97-AF65-F5344CB8AC3E}">
        <p14:creationId xmlns:p14="http://schemas.microsoft.com/office/powerpoint/2010/main" val="178055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F42B281-1BC4-747E-FA8D-CC1960882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2" y="512596"/>
            <a:ext cx="5426764" cy="2523445"/>
          </a:xfrm>
          <a:prstGeom prst="rect">
            <a:avLst/>
          </a:prstGeom>
        </p:spPr>
      </p:pic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E966AD6-755B-8EF4-5AAA-7A684235B1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034" y="585641"/>
            <a:ext cx="5112595" cy="2377356"/>
          </a:xfrm>
          <a:prstGeom prst="rect">
            <a:avLst/>
          </a:prstGeom>
        </p:spPr>
      </p:pic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4AD53E3-37E4-C325-87D5-43575E507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3749653"/>
            <a:ext cx="5426764" cy="2523445"/>
          </a:xfrm>
          <a:prstGeom prst="rect">
            <a:avLst/>
          </a:prstGeom>
        </p:spPr>
      </p:pic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4F10133-9654-B6D2-E89F-FCCEFFA4E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034" y="3822698"/>
            <a:ext cx="5112595" cy="237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47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15944</TotalTime>
  <Words>145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Derby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the environment…and for women</dc:title>
  <dc:creator>Hannah Valenzuela</dc:creator>
  <cp:lastModifiedBy>Hannah Valenzuela</cp:lastModifiedBy>
  <cp:revision>6</cp:revision>
  <cp:lastPrinted>2022-07-16T15:56:27Z</cp:lastPrinted>
  <dcterms:created xsi:type="dcterms:W3CDTF">2022-06-23T17:58:43Z</dcterms:created>
  <dcterms:modified xsi:type="dcterms:W3CDTF">2022-07-19T16:38:19Z</dcterms:modified>
</cp:coreProperties>
</file>